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5A49-C36A-4E2C-A984-5A062953E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3D52F-153A-44DF-9B52-B1DEB59D1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5B7B7-DF67-470E-88AA-AB466F5C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49854-54C9-4B3A-9DDC-B5328F9B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8568C-F698-47BE-9DCD-32AF69ED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2386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64EA-1BB3-4185-8847-1735D540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8B57E-8E9C-4E8F-AA1D-28FBA0BB1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BAC3F-3D8B-486A-B36F-D55C630E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684C7-4135-4373-AF9C-6B33EDE41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AE95E-9A89-4BE0-9D6A-2EDC3E9D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3899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86F59E-DEC4-41A0-9185-A0880C55E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BC7EE-2115-47D2-8F4E-F34BCC5EC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2A3D-8699-48DA-8111-0DFF75EF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5193-177D-4E00-8CE7-4F005B7F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10AC5-3B46-4F92-888D-2EFA0C3A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9235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BCC7-CB10-498E-9176-405D3B62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A9053-D249-4CBE-8F43-2AE502FB9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7A4C3-0909-4F58-9331-0CC607C1C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2F6A6-A2D0-428B-B11D-826A3E20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62352-8323-452A-8CD9-205E5C03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14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CDA1-A452-4FBD-BB24-D20C345D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77840-10C2-4000-879D-64CEB1015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329C7-54C1-4061-A937-0D70D6085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40182-ABBB-4572-8FDE-81317157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9B160-FE7D-4C39-9F7E-A26CA17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4656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10F6-63D9-4197-A5BE-5E7AAF60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5B881-1A47-42FF-B50B-2C6B6633F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39D13-9316-4610-91C9-82BD63BDA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45172-2E4A-4C56-AC23-2812FB79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7C4B9-9B99-4D2E-99B7-4BB9ADDB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E5BDC-C403-440E-8905-BE1D0F6E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88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CBE4-BD89-4660-99A7-EF95649B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217EA-6952-495A-9783-C42DFDB12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5E34B-7228-47BF-8BF5-A6311395A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728EB-DAA9-4C62-93AB-2AD6E92E2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D43B3-BED5-4289-B490-516CF7866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EE7EB6-5276-4554-AB57-067A0B23E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C7A0FF-AAE9-4700-8C0F-5EB0B5F8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137EE-E83F-4C15-81EF-7DB39823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0459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2336-F8A6-4C2C-B54D-B8437566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5C39F-AD76-4711-BE4B-FDFCDBB5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E141-37E0-4D71-9E27-8054C80A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81E2C-2788-48B7-AAA6-6B8E3CB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9558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D5A9F-09B5-472E-A000-AB87F6F99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D409E-7372-4220-B9CE-B0BEB76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B721B-A0D7-4891-A576-FFE4C887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701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97A1-8346-4F36-AC53-4EA5FEC9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B9407-67A7-4E56-B9C6-2ABFB7DFA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14829-0C96-402F-92DA-C57CD79B1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6D90D-8C6C-4997-9000-A3E353AC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75DEB-8E59-4E9A-94B1-26FA63897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0BF06-3942-4903-AF9A-B8869F10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1079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993D-5C79-4B24-8150-BBFDEF91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00060-BB7F-45FC-8B7C-D91F84CD16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1562D-F5B8-43DE-AF89-9AF0766CB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9EC13-D3A4-4354-9B87-DB87F2A4E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97565-2D87-408F-9164-271422E1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D9611-CE44-4801-9689-F95E8A53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2990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FFB0E-4128-45AA-B0A1-329044F5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D57A1-95A4-404E-8298-496B09683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852AC-EE5A-4757-B462-1DB43EF00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22072-2A17-4F4A-92F9-08A1B5DFE479}" type="datetimeFigureOut">
              <a:rPr lang="en-MY" smtClean="0"/>
              <a:t>8/5/2021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2FC7D-3406-4699-BF98-DC5D5F202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4F8B4-7630-4CF5-8515-BE2D54FC2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F7082-AF3D-4F01-85CD-4352DF72004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6403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CAB48E1-C76D-47E0-8E5F-42A74605A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4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EC9226-A71B-479B-895B-6BBE25721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5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86E9E2-DC72-4704-AF7A-67AC695B7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2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600A-0DEB-44E2-8E16-9BE166D61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7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473450-B7D9-4980-9DBA-66F14286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5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F00F538-E279-4D18-9157-E6167B41B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7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Venice Chee</dc:creator>
  <cp:lastModifiedBy>Venice Chee</cp:lastModifiedBy>
  <cp:revision>5</cp:revision>
  <dcterms:created xsi:type="dcterms:W3CDTF">2021-05-08T02:25:32Z</dcterms:created>
  <dcterms:modified xsi:type="dcterms:W3CDTF">2021-05-08T02:46:59Z</dcterms:modified>
</cp:coreProperties>
</file>